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11/19/2022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8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11/19/2022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44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54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11/19/2022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269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11/19/2022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5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11/19/2022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78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11/19/2022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874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11/19/2022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929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11/19/2022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9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11/19/2022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0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11/19/2022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25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82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28" r:id="rId5"/>
    <p:sldLayoutId id="2147483733" r:id="rId6"/>
    <p:sldLayoutId id="2147483729" r:id="rId7"/>
    <p:sldLayoutId id="2147483730" r:id="rId8"/>
    <p:sldLayoutId id="2147483731" r:id="rId9"/>
    <p:sldLayoutId id="2147483732" r:id="rId10"/>
    <p:sldLayoutId id="2147483734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AC8EEB0F-BA72-49AC-956F-331B60FDE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16" name="Picture 3" descr="Top view of wood desk with the plant, white keyboard, coffee in a white mug, notebook, and pen">
            <a:extLst>
              <a:ext uri="{FF2B5EF4-FFF2-40B4-BE49-F238E27FC236}">
                <a16:creationId xmlns:a16="http://schemas.microsoft.com/office/drawing/2014/main" id="{A33CE008-42E0-E190-9297-536DC55536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89" r="-1" b="15163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grpSp>
        <p:nvGrpSpPr>
          <p:cNvPr id="17" name="Group 10">
            <a:extLst>
              <a:ext uri="{FF2B5EF4-FFF2-40B4-BE49-F238E27FC236}">
                <a16:creationId xmlns:a16="http://schemas.microsoft.com/office/drawing/2014/main" id="{FB8CE58F-407C-497E-B723-21FD8C6D3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9937" y="721297"/>
            <a:ext cx="5565913" cy="5415406"/>
            <a:chOff x="797792" y="912854"/>
            <a:chExt cx="5298208" cy="503229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BE70332-ECAF-47BB-8C7B-BD049452F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1439" y="1056388"/>
              <a:ext cx="4968823" cy="4748064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16D9361-A35A-4DC8-AAB9-04FD2D6FEE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7792" y="912854"/>
              <a:ext cx="5298208" cy="503229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7FC31AD-FBB3-4219-A758-D6F7594A0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671" y="1232452"/>
              <a:ext cx="4715122" cy="4439901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3E0CCB8-24D1-1A07-5D34-0EA7EE08A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1463" y="1685677"/>
            <a:ext cx="4181444" cy="2362673"/>
          </a:xfrm>
        </p:spPr>
        <p:txBody>
          <a:bodyPr anchor="b">
            <a:normAutofit/>
          </a:bodyPr>
          <a:lstStyle/>
          <a:p>
            <a:pPr algn="ctr"/>
            <a:r>
              <a:rPr lang="de-DE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Selbstlern-programm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DF22B-9B8A-8766-6359-EF9F70085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0240" y="4048350"/>
            <a:ext cx="3283888" cy="816301"/>
          </a:xfrm>
        </p:spPr>
        <p:txBody>
          <a:bodyPr anchor="t">
            <a:normAutofit/>
          </a:bodyPr>
          <a:lstStyle/>
          <a:p>
            <a:pPr algn="ctr"/>
            <a:endParaRPr lang="de-DE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07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77AE0-802D-ED1F-1A9D-258FD697B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BDEEF-8701-2701-982C-8685648F3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Leute können den Einstieg in Bridge finden, allein, über die Homepage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Tendenziell jüngere Leute, aber eigentlich jede/r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 die selbst lernen möchten (oder neben dem Kurs für sich üben?)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Andere Kartenspieler!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Verbreitung über z.B.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-Media Kampagne, bei der VIELE Leute erreicht werden – einige werden sich interessieren!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9950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D51A1-0880-E0DF-99AB-D3F899249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Ressourcen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7948A-C90B-E144-4E19-D0101C628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Gitelman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Programm – wie sind die Rechte? 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vom DBV versuchen rauszufinden, ggf.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Gitelman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anschreiben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Funbridge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Nach Möglichkeiten fragen, Vorteil wäre: Sie haben schon Homepage, App, etc.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Andere Länder fragen ob sie was haben, Homepages anschauen 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Samantha Punch schreiben, Juniorenbeauftragte der EBL fragen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Videos von anderen Ländern auf Englisch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265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D969A-A14E-C300-1944-0A9D20937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Aufbau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B997E-F14C-F1AA-A9B4-6F05708C3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Verschiedene Optionen je nachdem ob man schon Kartenspiele kennt oder nicht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Bis wohin soll das Programm gehen?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Eingebaut Hinweise zu Clubs (DBV-Homepage) bzw. anderen DBV-Angeboten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Kleine Videos, die z.B. erklären, wie Livebridge aussieht (hier auch schauen, was es schon gibt!)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5593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36F27-EB8D-EB38-B9B4-78E08E803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Belohnungssystem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06D47-F46A-BF8E-6907-6C76CBA14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Kodierte Karten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Geschenk am Ende: So kriegt man auch die Adresse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Anschließende Betreuung: Einsteigerturniere, regelmäßige Videokonferenz für Neulinge, Angebote zeigen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2092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C09D3-1FAB-3EDC-17D1-56378FBDA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Weitere Überlegungen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8E9ED-8CA1-A48E-EC44-817A2AE96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Kooperation mit Schweizern evtl.?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Ggf. auch als App, zumindest später möglich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641073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DarkSeedLeftStep">
      <a:dk1>
        <a:srgbClr val="000000"/>
      </a:dk1>
      <a:lt1>
        <a:srgbClr val="FFFFFF"/>
      </a:lt1>
      <a:dk2>
        <a:srgbClr val="412E24"/>
      </a:dk2>
      <a:lt2>
        <a:srgbClr val="E8E2E8"/>
      </a:lt2>
      <a:accent1>
        <a:srgbClr val="47B547"/>
      </a:accent1>
      <a:accent2>
        <a:srgbClr val="6CB13B"/>
      </a:accent2>
      <a:accent3>
        <a:srgbClr val="98A942"/>
      </a:accent3>
      <a:accent4>
        <a:srgbClr val="B1933B"/>
      </a:accent4>
      <a:accent5>
        <a:srgbClr val="C3744D"/>
      </a:accent5>
      <a:accent6>
        <a:srgbClr val="B13B45"/>
      </a:accent6>
      <a:hlink>
        <a:srgbClr val="AF743A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Meiryo</vt:lpstr>
      <vt:lpstr>Calibri</vt:lpstr>
      <vt:lpstr>Corbel</vt:lpstr>
      <vt:lpstr>SketchLinesVTI</vt:lpstr>
      <vt:lpstr>Selbstlern-programm</vt:lpstr>
      <vt:lpstr>Ziel</vt:lpstr>
      <vt:lpstr>Ressourcen</vt:lpstr>
      <vt:lpstr>Aufbau</vt:lpstr>
      <vt:lpstr>Belohnungssystem</vt:lpstr>
      <vt:lpstr>Weitere Überlegungen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Selbstlern-programm</dc:title>
  <dc:creator>Marie Eggeling</dc:creator>
  <cp:lastModifiedBy>Marie Eggeling</cp:lastModifiedBy>
  <cp:revision>1</cp:revision>
  <dcterms:created xsi:type="dcterms:W3CDTF">2022-11-19T15:00:12Z</dcterms:created>
  <dcterms:modified xsi:type="dcterms:W3CDTF">2022-11-19T15:04:08Z</dcterms:modified>
</cp:coreProperties>
</file>